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4" r:id="rId22"/>
    <p:sldId id="275" r:id="rId23"/>
    <p:sldId id="276" r:id="rId24"/>
    <p:sldId id="271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F28E2E-CF1B-42E2-AFA5-0D7E0865A036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5072D68-B4AA-4019-9EDA-6850208A1B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5-1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Reflexive verb game/practice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1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s/</a:t>
            </a:r>
            <a:r>
              <a:rPr lang="en-US" dirty="0" err="1" smtClean="0"/>
              <a:t>fam</a:t>
            </a:r>
            <a:r>
              <a:rPr lang="en-US" dirty="0" smtClean="0"/>
              <a:t> go to bed</a:t>
            </a:r>
          </a:p>
          <a:p>
            <a:endParaRPr lang="en-US" dirty="0"/>
          </a:p>
          <a:p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acuestas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3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fall asleep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me </a:t>
            </a:r>
            <a:r>
              <a:rPr lang="en-US" dirty="0" err="1" smtClean="0"/>
              <a:t>duermo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3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f put on makeup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Ellas</a:t>
            </a:r>
            <a:r>
              <a:rPr lang="en-US" dirty="0" smtClean="0"/>
              <a:t> se </a:t>
            </a:r>
            <a:r>
              <a:rPr lang="en-US" dirty="0" err="1" smtClean="0"/>
              <a:t>maquillan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427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r>
              <a:rPr lang="en-US" dirty="0" err="1" smtClean="0"/>
              <a:t>pl</a:t>
            </a:r>
            <a:r>
              <a:rPr lang="en-US" dirty="0" smtClean="0"/>
              <a:t>/form wake up</a:t>
            </a:r>
          </a:p>
          <a:p>
            <a:endParaRPr lang="en-US" dirty="0"/>
          </a:p>
          <a:p>
            <a:r>
              <a:rPr lang="en-US" dirty="0" err="1" smtClean="0"/>
              <a:t>Uds</a:t>
            </a:r>
            <a:r>
              <a:rPr lang="en-US" dirty="0" smtClean="0"/>
              <a:t>. se </a:t>
            </a:r>
            <a:r>
              <a:rPr lang="en-US" dirty="0" err="1" smtClean="0"/>
              <a:t>despiertan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19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leave/go away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me </a:t>
            </a:r>
            <a:r>
              <a:rPr lang="en-US" dirty="0" err="1" smtClean="0"/>
              <a:t>voy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83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Javier gets up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Él</a:t>
            </a:r>
            <a:r>
              <a:rPr lang="en-US" dirty="0" smtClean="0"/>
              <a:t> se </a:t>
            </a:r>
            <a:r>
              <a:rPr lang="en-US" dirty="0" err="1" smtClean="0"/>
              <a:t>levanta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44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go to bed</a:t>
            </a:r>
          </a:p>
          <a:p>
            <a:endParaRPr lang="en-US" dirty="0"/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acostamos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7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Juana y </a:t>
            </a:r>
            <a:r>
              <a:rPr lang="en-US" dirty="0" err="1" smtClean="0"/>
              <a:t>yo</a:t>
            </a:r>
            <a:r>
              <a:rPr lang="en-US" dirty="0" smtClean="0"/>
              <a:t> dry ourselves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secamos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48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 bathes</a:t>
            </a:r>
          </a:p>
          <a:p>
            <a:endParaRPr lang="en-US" dirty="0"/>
          </a:p>
          <a:p>
            <a:r>
              <a:rPr lang="en-US" dirty="0" smtClean="0"/>
              <a:t>Ella se </a:t>
            </a:r>
            <a:r>
              <a:rPr lang="en-US" dirty="0" err="1" smtClean="0"/>
              <a:t>baña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21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Fabio y </a:t>
            </a:r>
            <a:r>
              <a:rPr lang="en-US" dirty="0" err="1" smtClean="0"/>
              <a:t>tú</a:t>
            </a:r>
            <a:r>
              <a:rPr lang="en-US" dirty="0" smtClean="0"/>
              <a:t> fall asleep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dormís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89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 small groups</a:t>
            </a:r>
          </a:p>
          <a:p>
            <a:r>
              <a:rPr lang="en-US" altLang="en-US" dirty="0"/>
              <a:t># off each person</a:t>
            </a:r>
          </a:p>
          <a:p>
            <a:r>
              <a:rPr lang="en-US" altLang="en-US" dirty="0"/>
              <a:t>Everybody answers question</a:t>
            </a:r>
          </a:p>
          <a:p>
            <a:r>
              <a:rPr lang="en-US" altLang="en-US" dirty="0"/>
              <a:t>Teacher rolls dado</a:t>
            </a:r>
          </a:p>
          <a:p>
            <a:r>
              <a:rPr lang="en-US" altLang="en-US" dirty="0"/>
              <a:t>If person with that number has the right answer- the team gets a pt.</a:t>
            </a:r>
          </a:p>
          <a:p>
            <a:r>
              <a:rPr lang="en-US" altLang="en-US" dirty="0"/>
              <a:t>Keep track of your own pts.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98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Olivia y </a:t>
            </a:r>
            <a:r>
              <a:rPr lang="en-US" dirty="0" err="1" smtClean="0"/>
              <a:t>Ud</a:t>
            </a:r>
            <a:r>
              <a:rPr lang="en-US" dirty="0" smtClean="0"/>
              <a:t>. brush the teeth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Uds</a:t>
            </a:r>
            <a:r>
              <a:rPr lang="en-US" dirty="0" smtClean="0"/>
              <a:t>. Se </a:t>
            </a:r>
            <a:r>
              <a:rPr lang="en-US" dirty="0" err="1" smtClean="0"/>
              <a:t>lavan</a:t>
            </a:r>
            <a:r>
              <a:rPr lang="en-US" dirty="0" smtClean="0"/>
              <a:t> los </a:t>
            </a:r>
            <a:r>
              <a:rPr lang="en-US" dirty="0" err="1" smtClean="0"/>
              <a:t>dientes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70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know when to conjugate and when to use an infinitive.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were to write the following sentence in Spanish- would we conjugate the verb???</a:t>
            </a:r>
          </a:p>
          <a:p>
            <a:endParaRPr lang="en-US" dirty="0"/>
          </a:p>
          <a:p>
            <a:r>
              <a:rPr lang="en-US" dirty="0" smtClean="0"/>
              <a:t>I’m going to put on the clothes.</a:t>
            </a:r>
          </a:p>
          <a:p>
            <a:endParaRPr lang="en-US" dirty="0"/>
          </a:p>
          <a:p>
            <a:r>
              <a:rPr lang="en-US" dirty="0" smtClean="0"/>
              <a:t>No- 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ponerme</a:t>
            </a:r>
            <a:r>
              <a:rPr lang="en-US" dirty="0" smtClean="0"/>
              <a:t> la </a:t>
            </a:r>
            <a:r>
              <a:rPr lang="en-US" dirty="0" err="1" smtClean="0"/>
              <a:t>ropa</a:t>
            </a:r>
            <a:r>
              <a:rPr lang="en-US" dirty="0" smtClean="0"/>
              <a:t>/me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poner</a:t>
            </a:r>
            <a:r>
              <a:rPr lang="en-US" dirty="0" smtClean="0"/>
              <a:t> la </a:t>
            </a:r>
            <a:r>
              <a:rPr lang="en-US" dirty="0" err="1" smtClean="0"/>
              <a:t>ropa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3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se dice?</a:t>
            </a:r>
          </a:p>
          <a:p>
            <a:endParaRPr lang="en-US" dirty="0"/>
          </a:p>
          <a:p>
            <a:r>
              <a:rPr lang="en-US" dirty="0" smtClean="0"/>
              <a:t>We’re going to shower ourselves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ducharnos</a:t>
            </a:r>
            <a:r>
              <a:rPr lang="en-US" dirty="0" smtClean="0"/>
              <a:t>/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duchar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13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to brush my teeth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lavarme</a:t>
            </a:r>
            <a:r>
              <a:rPr lang="en-US" dirty="0" smtClean="0"/>
              <a:t> los </a:t>
            </a:r>
            <a:r>
              <a:rPr lang="en-US" dirty="0" err="1" smtClean="0"/>
              <a:t>dientes</a:t>
            </a:r>
            <a:r>
              <a:rPr lang="en-US" dirty="0" smtClean="0"/>
              <a:t>/Me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lavar</a:t>
            </a:r>
            <a:r>
              <a:rPr lang="en-US" dirty="0" smtClean="0"/>
              <a:t> los </a:t>
            </a:r>
            <a:r>
              <a:rPr lang="en-US" dirty="0" err="1" smtClean="0"/>
              <a:t>dientes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58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wants to get up at eleven</a:t>
            </a:r>
          </a:p>
          <a:p>
            <a:endParaRPr lang="en-US" dirty="0"/>
          </a:p>
          <a:p>
            <a:r>
              <a:rPr lang="en-US" dirty="0" smtClean="0"/>
              <a:t>Ella </a:t>
            </a:r>
            <a:r>
              <a:rPr lang="en-US" dirty="0" err="1" smtClean="0"/>
              <a:t>quiere</a:t>
            </a:r>
            <a:r>
              <a:rPr lang="en-US" dirty="0" smtClean="0"/>
              <a:t> </a:t>
            </a:r>
            <a:r>
              <a:rPr lang="en-US" dirty="0" err="1" smtClean="0"/>
              <a:t>levantarse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once.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12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wakes up at 8:00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Él</a:t>
            </a:r>
            <a:r>
              <a:rPr lang="en-US" dirty="0" smtClean="0"/>
              <a:t> se </a:t>
            </a:r>
            <a:r>
              <a:rPr lang="en-US" dirty="0" err="1" smtClean="0"/>
              <a:t>despierta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9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s/</a:t>
            </a:r>
            <a:r>
              <a:rPr lang="en-US" dirty="0" err="1" smtClean="0"/>
              <a:t>fam</a:t>
            </a:r>
            <a:r>
              <a:rPr lang="en-US" dirty="0" smtClean="0"/>
              <a:t> need to shave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necesitas</a:t>
            </a:r>
            <a:r>
              <a:rPr lang="en-US" dirty="0" smtClean="0"/>
              <a:t> </a:t>
            </a:r>
            <a:r>
              <a:rPr lang="en-US" dirty="0" err="1" smtClean="0"/>
              <a:t>afeitarte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70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have to leave/go away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irme</a:t>
            </a:r>
            <a:r>
              <a:rPr lang="en-US" dirty="0" smtClean="0"/>
              <a:t>/me </a:t>
            </a:r>
            <a:r>
              <a:rPr lang="en-US" dirty="0" err="1" smtClean="0"/>
              <a:t>tengo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5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know when to conjugate and when to use an infinitive.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I’m going to get up early tomorrow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levantarme</a:t>
            </a:r>
            <a:r>
              <a:rPr lang="en-US" dirty="0" smtClean="0"/>
              <a:t> </a:t>
            </a:r>
            <a:r>
              <a:rPr lang="en-US" dirty="0" err="1" smtClean="0"/>
              <a:t>temprano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/me </a:t>
            </a:r>
            <a:r>
              <a:rPr lang="en-US" dirty="0" err="1" smtClean="0"/>
              <a:t>voy</a:t>
            </a:r>
            <a:r>
              <a:rPr lang="en-US" dirty="0" smtClean="0"/>
              <a:t> a </a:t>
            </a:r>
            <a:r>
              <a:rPr lang="en-US" dirty="0" err="1" smtClean="0"/>
              <a:t>levantar</a:t>
            </a:r>
            <a:r>
              <a:rPr lang="en-US" dirty="0" smtClean="0"/>
              <a:t> </a:t>
            </a:r>
            <a:r>
              <a:rPr lang="en-US" dirty="0" err="1" smtClean="0"/>
              <a:t>temprano</a:t>
            </a:r>
            <a:r>
              <a:rPr lang="en-US" dirty="0" smtClean="0"/>
              <a:t> </a:t>
            </a:r>
            <a:r>
              <a:rPr lang="en-US" dirty="0" err="1" smtClean="0"/>
              <a:t>mañana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40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 two things that distinguish a reflexive verb from other verbs.</a:t>
            </a:r>
          </a:p>
          <a:p>
            <a:endParaRPr lang="en-US" dirty="0"/>
          </a:p>
          <a:p>
            <a:r>
              <a:rPr lang="en-US" dirty="0" smtClean="0"/>
              <a:t>They end in ‘se’</a:t>
            </a:r>
          </a:p>
          <a:p>
            <a:r>
              <a:rPr lang="en-US" dirty="0" smtClean="0"/>
              <a:t>The action reflects back to the speaker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69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Which one of these is reflexive-and why?</a:t>
            </a:r>
          </a:p>
          <a:p>
            <a:endParaRPr lang="en-US" dirty="0" smtClean="0"/>
          </a:p>
          <a:p>
            <a:r>
              <a:rPr lang="en-US" dirty="0" err="1" smtClean="0"/>
              <a:t>Lavarse</a:t>
            </a:r>
            <a:r>
              <a:rPr lang="en-US" dirty="0" smtClean="0"/>
              <a:t>     </a:t>
            </a:r>
            <a:r>
              <a:rPr lang="en-US" dirty="0" err="1" smtClean="0"/>
              <a:t>Lavar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Lavarse</a:t>
            </a:r>
            <a:r>
              <a:rPr lang="en-US" dirty="0" smtClean="0"/>
              <a:t> is reflexive- it ends in ‘se’ and the action reflects back to the speaker.  </a:t>
            </a:r>
            <a:r>
              <a:rPr lang="en-US" dirty="0" err="1" smtClean="0"/>
              <a:t>Lavar</a:t>
            </a:r>
            <a:r>
              <a:rPr lang="en-US" dirty="0" smtClean="0"/>
              <a:t> also means to wash but would be used with something other than the speaker… like the… dishes …the car ….the cat…..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5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can conjugate present tense reflexive verbs.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shower (myself).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Yo</a:t>
            </a:r>
            <a:r>
              <a:rPr lang="en-US" dirty="0" smtClean="0"/>
              <a:t> me </a:t>
            </a:r>
            <a:r>
              <a:rPr lang="en-US" dirty="0" err="1" smtClean="0"/>
              <a:t>ducho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4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puts on the clothes.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Ella se pone la </a:t>
            </a:r>
            <a:r>
              <a:rPr lang="en-US" dirty="0" err="1" smtClean="0"/>
              <a:t>ropa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27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comb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Ellos</a:t>
            </a:r>
            <a:r>
              <a:rPr lang="en-US" dirty="0" smtClean="0"/>
              <a:t> se </a:t>
            </a:r>
            <a:r>
              <a:rPr lang="en-US" dirty="0" err="1" smtClean="0"/>
              <a:t>peinan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shave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/>
              <a:t> </a:t>
            </a:r>
            <a:r>
              <a:rPr lang="en-US" dirty="0" err="1" smtClean="0"/>
              <a:t>afeitamos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34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conjugate present tense reflexive verbs.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r>
              <a:rPr lang="en-US" dirty="0" err="1" smtClean="0"/>
              <a:t>pl</a:t>
            </a:r>
            <a:r>
              <a:rPr lang="en-US" dirty="0" smtClean="0"/>
              <a:t>/</a:t>
            </a:r>
            <a:r>
              <a:rPr lang="en-US" dirty="0" err="1" smtClean="0"/>
              <a:t>fam</a:t>
            </a:r>
            <a:r>
              <a:rPr lang="en-US" dirty="0" smtClean="0"/>
              <a:t> wash the hair</a:t>
            </a:r>
          </a:p>
          <a:p>
            <a:endParaRPr lang="en-US" dirty="0"/>
          </a:p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laváis</a:t>
            </a:r>
            <a:r>
              <a:rPr lang="en-US" dirty="0" smtClean="0"/>
              <a:t> el </a:t>
            </a:r>
            <a:r>
              <a:rPr lang="en-US" dirty="0" err="1" smtClean="0"/>
              <a:t>pelo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5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422</TotalTime>
  <Words>602</Words>
  <Application>Microsoft Office PowerPoint</Application>
  <PresentationFormat>On-screen Show (4:3)</PresentationFormat>
  <Paragraphs>137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Aspect</vt:lpstr>
      <vt:lpstr>5-1 2nd </vt:lpstr>
      <vt:lpstr>PowerPoint Presentation</vt:lpstr>
      <vt:lpstr>PowerPoint Presentation</vt:lpstr>
      <vt:lpstr>PowerPoint Presentation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can conjugate present tense reflexive verbs.</vt:lpstr>
      <vt:lpstr>I know when to conjugate and when to use an infinitive.</vt:lpstr>
      <vt:lpstr>I know when to conjugate and when to use an infinitive.</vt:lpstr>
      <vt:lpstr>I know when to conjugate and when to use an infinitive.</vt:lpstr>
      <vt:lpstr>I know when to conjugate and when to use an infinitive.</vt:lpstr>
      <vt:lpstr>I know when to conjugate and when to use an infinitive.</vt:lpstr>
      <vt:lpstr>I know when to conjugate and when to use an infinitive.</vt:lpstr>
      <vt:lpstr>I know when to conjugate and when to use an infinitive.</vt:lpstr>
      <vt:lpstr>I know when to conjugate and when to use an infinitive.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5-1 2nd</dc:title>
  <dc:creator>Coffman, Kristie</dc:creator>
  <cp:lastModifiedBy>Prine, Stephanie</cp:lastModifiedBy>
  <cp:revision>6</cp:revision>
  <dcterms:created xsi:type="dcterms:W3CDTF">2013-10-04T16:50:28Z</dcterms:created>
  <dcterms:modified xsi:type="dcterms:W3CDTF">2013-10-07T20:35:32Z</dcterms:modified>
</cp:coreProperties>
</file>